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7"/>
  </p:normalViewPr>
  <p:slideViewPr>
    <p:cSldViewPr snapToGrid="0">
      <p:cViewPr varScale="1">
        <p:scale>
          <a:sx n="150" d="100"/>
          <a:sy n="150" d="100"/>
        </p:scale>
        <p:origin x="52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351b2bb1d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351b2bb1d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1491AF-094C-3F42-84C2-C36E14DEA83C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11700" y="4679249"/>
            <a:ext cx="1175194" cy="279435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0" r:id="rId4"/>
    <p:sldLayoutId id="214748365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B7B7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4</cp:revision>
  <dcterms:modified xsi:type="dcterms:W3CDTF">2020-04-13T12:56:02Z</dcterms:modified>
</cp:coreProperties>
</file>